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715000" cx="9144000"/>
  <p:notesSz cx="6858000" cy="9144000"/>
  <p:embeddedFontLst>
    <p:embeddedFont>
      <p:font typeface="Ubuntu"/>
      <p:regular r:id="rId9"/>
      <p:bold r:id="rId10"/>
      <p:italic r:id="rId11"/>
      <p:boldItalic r:id="rId12"/>
    </p:embeddedFont>
    <p:embeddedFont>
      <p:font typeface="Ubuntu Light"/>
      <p:regular r:id="rId13"/>
      <p:bold r:id="rId14"/>
      <p:italic r:id="rId15"/>
      <p:boldItalic r:id="rId16"/>
    </p:embeddedFont>
    <p:embeddedFont>
      <p:font typeface="Fira Code Light"/>
      <p:regular r:id="rId17"/>
      <p:bold r:id="rId18"/>
    </p:embeddedFont>
    <p:embeddedFont>
      <p:font typeface="Fira Code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Code-bold.fntdata"/><Relationship Id="rId11" Type="http://schemas.openxmlformats.org/officeDocument/2006/relationships/font" Target="fonts/Ubuntu-italic.fntdata"/><Relationship Id="rId10" Type="http://schemas.openxmlformats.org/officeDocument/2006/relationships/font" Target="fonts/Ubuntu-bold.fntdata"/><Relationship Id="rId13" Type="http://schemas.openxmlformats.org/officeDocument/2006/relationships/font" Target="fonts/UbuntuLight-regular.fntdata"/><Relationship Id="rId12" Type="http://schemas.openxmlformats.org/officeDocument/2006/relationships/font" Target="fonts/Ubuntu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Ubuntu-regular.fntdata"/><Relationship Id="rId15" Type="http://schemas.openxmlformats.org/officeDocument/2006/relationships/font" Target="fonts/UbuntuLight-italic.fntdata"/><Relationship Id="rId14" Type="http://schemas.openxmlformats.org/officeDocument/2006/relationships/font" Target="fonts/UbuntuLight-bold.fntdata"/><Relationship Id="rId17" Type="http://schemas.openxmlformats.org/officeDocument/2006/relationships/font" Target="fonts/FiraCodeLight-regular.fntdata"/><Relationship Id="rId16" Type="http://schemas.openxmlformats.org/officeDocument/2006/relationships/font" Target="fonts/UbuntuLight-boldItalic.fntdata"/><Relationship Id="rId5" Type="http://schemas.openxmlformats.org/officeDocument/2006/relationships/slide" Target="slides/slide1.xml"/><Relationship Id="rId19" Type="http://schemas.openxmlformats.org/officeDocument/2006/relationships/font" Target="fonts/FiraCode-regular.fntdata"/><Relationship Id="rId6" Type="http://schemas.openxmlformats.org/officeDocument/2006/relationships/slide" Target="slides/slide2.xml"/><Relationship Id="rId18" Type="http://schemas.openxmlformats.org/officeDocument/2006/relationships/font" Target="fonts/FiraCode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d9a15c7c3_0_3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d9a15c7c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e7706fdb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ee7706fd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rgbClr val="333333"/>
                </a:solidFill>
                <a:highlight>
                  <a:srgbClr val="F0F0FF"/>
                </a:highlight>
              </a:rPr>
              <a:t>O que acontece é o seguinte: com tantas linguagens de programação existentes, é importante que elas sigam algumas regras na hora de serem implementadas. São essas regras, por sua vez, que ficaram conhecidas como paradigmas.</a:t>
            </a:r>
            <a:endParaRPr sz="14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rgbClr val="333333"/>
                </a:solidFill>
                <a:highlight>
                  <a:srgbClr val="F0F0FF"/>
                </a:highlight>
              </a:rPr>
              <a:t>Da mesma forma, quando uma nova linguagem de programação é desenvolvida, ela tende a se enquadrar em um paradigma ou até mesmo em mais de um, conforme suas peculiaridades. </a:t>
            </a:r>
            <a:endParaRPr sz="1450">
              <a:solidFill>
                <a:srgbClr val="333333"/>
              </a:solidFill>
              <a:highlight>
                <a:srgbClr val="F0F0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d9a15c7c3_0_7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d9a15c7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50">
                <a:solidFill>
                  <a:schemeClr val="dk1"/>
                </a:solidFill>
              </a:rPr>
              <a:t>Paradigma Imperativo/Procedural</a:t>
            </a:r>
            <a:endParaRPr b="1"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Neste paradigma, também chamado de </a:t>
            </a:r>
            <a:r>
              <a:rPr i="1" lang="pt-BR" sz="1400">
                <a:solidFill>
                  <a:schemeClr val="dk1"/>
                </a:solidFill>
              </a:rPr>
              <a:t>procedural</a:t>
            </a:r>
            <a:r>
              <a:rPr lang="pt-BR" sz="1400">
                <a:solidFill>
                  <a:schemeClr val="dk1"/>
                </a:solidFill>
              </a:rPr>
              <a:t>, o programador escreve uma lista de instruções, um passo-a-passo e sequência do que deverá ser executado pela máquina.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Entre as vantagens dos paradigmas que pertencem a esse grupo estão a eficiência e flexibilidade, além da possibilidade de permitir uma modelagem tal qual o mundo real.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No entanto, trata-se de um paradigma relativamente complexo e, por isso, ele é mais indicado na construção de aplicações que não demandam manutenção no curto prazo ou mudanças muito frequentes.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Exemplo: Linguagem C e Pascal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chemeClr val="dk1"/>
                </a:solidFill>
              </a:rPr>
              <a:t>Paradigma Funcional</a:t>
            </a:r>
            <a:endParaRPr b="1"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A base deste paradigma é a execução de uma série de </a:t>
            </a:r>
            <a:r>
              <a:rPr i="1" lang="pt-BR" sz="1400">
                <a:solidFill>
                  <a:schemeClr val="dk1"/>
                </a:solidFill>
              </a:rPr>
              <a:t>funções</a:t>
            </a:r>
            <a:r>
              <a:rPr lang="pt-BR" sz="1400">
                <a:solidFill>
                  <a:schemeClr val="dk1"/>
                </a:solidFill>
              </a:rPr>
              <a:t>, ou seja, uma série de blocos de código.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o paradigma funcional recebe esse nome por se basear no uso de funções matemáticas. 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o programa é composto de funções curtas,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as funções não modificam nenhum valor fora do escopo dessa função e as próprias funções não são afetadas por nenhum valor fora do escopo.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Exemplo : </a:t>
            </a:r>
            <a:r>
              <a:rPr lang="pt-BR" sz="1500">
                <a:solidFill>
                  <a:schemeClr val="dk1"/>
                </a:solidFill>
              </a:rPr>
              <a:t>Elixir, Scala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50">
                <a:solidFill>
                  <a:schemeClr val="dk1"/>
                </a:solidFill>
              </a:rPr>
              <a:t>Paradigma Lógico</a:t>
            </a:r>
            <a:endParaRPr b="1"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Este paradigma utiliza </a:t>
            </a:r>
            <a:r>
              <a:rPr i="1" lang="pt-BR" sz="1400">
                <a:solidFill>
                  <a:schemeClr val="dk1"/>
                </a:solidFill>
              </a:rPr>
              <a:t>avaliações lógico-matemáticas</a:t>
            </a:r>
            <a:r>
              <a:rPr lang="pt-BR" sz="1400">
                <a:solidFill>
                  <a:schemeClr val="dk1"/>
                </a:solidFill>
              </a:rPr>
              <a:t> como padrões de entrada e saída.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 ele é mais popular entre quem trabalha com Inteligência Artificial.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Exemplos: prolog 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chemeClr val="dk1"/>
                </a:solidFill>
              </a:rPr>
              <a:t>Paradigma Orientado a Objetos</a:t>
            </a:r>
            <a:endParaRPr b="1"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50">
                <a:solidFill>
                  <a:srgbClr val="333333"/>
                </a:solidFill>
                <a:highlight>
                  <a:srgbClr val="F0F0FF"/>
                </a:highlight>
              </a:rPr>
              <a:t>O paradigma de orientação à objetos é eficiente, possui diversos benefícios e é o mais popular do mundo!</a:t>
            </a:r>
            <a:endParaRPr b="1"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A programação orientada a objetos surgiu com o objetivo de </a:t>
            </a:r>
            <a:r>
              <a:rPr b="1" lang="pt-BR" sz="1400">
                <a:solidFill>
                  <a:schemeClr val="dk1"/>
                </a:solidFill>
              </a:rPr>
              <a:t>aproximar a programação do mundo real, trazendo os objetos como algo genérico que pode </a:t>
            </a:r>
            <a:r>
              <a:rPr b="1" i="1" lang="pt-BR" sz="1400">
                <a:solidFill>
                  <a:schemeClr val="dk1"/>
                </a:solidFill>
              </a:rPr>
              <a:t>representar algo do nosso mundo real</a:t>
            </a:r>
            <a:r>
              <a:rPr b="1" lang="pt-BR" sz="1400">
                <a:solidFill>
                  <a:schemeClr val="dk1"/>
                </a:solidFill>
              </a:rPr>
              <a:t> e categorizados em tipos</a:t>
            </a:r>
            <a:r>
              <a:rPr lang="pt-B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ele foi o primeiro paradigma a permitir a programação multiplataforma.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ele surgiu com o objetivo de permitir o desenvolvimento mais ágil de programas, com maior confiabilidade e redução de custos. 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0F0FF"/>
                </a:highlight>
              </a:rPr>
              <a:t>Neste caso, todos os objetos possuem determinados estados e comportamentos. Enquanto os estados são descritos pelas classes como atributos, a forma como eles se comportam é definida por meio de métodos. </a:t>
            </a:r>
            <a:endParaRPr sz="1350">
              <a:solidFill>
                <a:srgbClr val="333333"/>
              </a:solidFill>
              <a:highlight>
                <a:srgbClr val="F0F0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Ao compreendermos paradigmas de programação podemos nos orientar e identificar qual paradigma de programação se adapta mais e irá nos trazer melhor resultado para a solução que queremos desenvolver.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345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Paradigmas de Programação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Programação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1336950" y="1048575"/>
            <a:ext cx="6470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Paradigma de Programação </a:t>
            </a:r>
            <a:r>
              <a:rPr b="1" lang="pt-BR" sz="34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não</a:t>
            </a:r>
            <a:r>
              <a:rPr lang="pt-BR" sz="3400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b="1" lang="pt-BR" sz="34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é</a:t>
            </a:r>
            <a:r>
              <a:rPr lang="pt-BR" sz="3400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Linguagem de Programação!</a:t>
            </a:r>
            <a:endParaRPr sz="3400"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500" y="2980950"/>
            <a:ext cx="4005011" cy="2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240550" y="138175"/>
            <a:ext cx="522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são paradigmas de programação?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1336950" y="1048575"/>
            <a:ext cx="647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Paradigmas 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são como regras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de determinadas linguagens de programação, como devem se encaixar.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Podem ser entendidos como um estilo, modelo ou metodologia de programação, que 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apontam a melhor forma de solucionar problemas usando determinada linguagem.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2689400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40550" y="138175"/>
            <a:ext cx="559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Quais são os tipos de paradigmas de programação?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1336950" y="1411025"/>
            <a:ext cx="6470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Code Light"/>
              <a:buAutoNum type="arabicPeriod"/>
            </a:pPr>
            <a:r>
              <a:rPr lang="pt-BR" sz="1900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Paradigma Imperativo</a:t>
            </a:r>
            <a:endParaRPr sz="1900"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Code Light"/>
              <a:buAutoNum type="arabicPeriod"/>
            </a:pPr>
            <a:r>
              <a:rPr lang="pt-BR" sz="1900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Paradigma Funcional</a:t>
            </a:r>
            <a:endParaRPr sz="1900"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Code Light"/>
              <a:buAutoNum type="arabicPeriod"/>
            </a:pPr>
            <a:r>
              <a:rPr lang="pt-BR" sz="1900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Paradigma Lógico</a:t>
            </a:r>
            <a:endParaRPr sz="1900"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Fira Code Light"/>
              <a:buAutoNum type="arabicPeriod"/>
            </a:pPr>
            <a:r>
              <a:rPr lang="pt-BR" sz="1900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Paradigma Orientado a Objetos</a:t>
            </a:r>
            <a:endParaRPr sz="1900"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Os tipos mais comuns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750" y="2904125"/>
            <a:ext cx="3526234" cy="26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